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3"/>
  </p:notesMasterIdLst>
  <p:sldIdLst>
    <p:sldId id="355" r:id="rId2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404" autoAdjust="0"/>
  </p:normalViewPr>
  <p:slideViewPr>
    <p:cSldViewPr>
      <p:cViewPr>
        <p:scale>
          <a:sx n="77" d="100"/>
          <a:sy n="77" d="100"/>
        </p:scale>
        <p:origin x="-1140" y="-354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13.10.2021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13.10.2021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13.10.2021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13.10.2021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13.10.2021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13.10.2021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13.10.2021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1188" y="41417"/>
            <a:ext cx="7499175" cy="116218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дошкольное </a:t>
            </a:r>
            <a:b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 учреждение  </a:t>
            </a:r>
            <a:b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№ 402 комбинированного вида»</a:t>
            </a:r>
            <a:b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Советского района </a:t>
            </a:r>
            <a:r>
              <a:rPr lang="ru-RU" sz="16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г.Казани</a:t>
            </a:r>
            <a: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Развлечение «Осень</a:t>
            </a:r>
            <a: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осень в гости просим!»</a:t>
            </a: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41417"/>
            <a:ext cx="8075240" cy="9052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3096489" y="1203598"/>
            <a:ext cx="3816424" cy="2304256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Развлечение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проводится на двух государственных языках РТ.</a:t>
            </a:r>
          </a:p>
          <a:p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1400" dirty="0"/>
              <a:t> 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радостного настроения у детей, закрепление знаний об осени, её приметах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8514" y="-24505"/>
            <a:ext cx="2067638" cy="902055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 flipV="1">
            <a:off x="4649180" y="4515966"/>
            <a:ext cx="2824082" cy="45936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62" y="1172623"/>
            <a:ext cx="2597146" cy="1460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9883" y="3075806"/>
            <a:ext cx="2696269" cy="2023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4400" y="1176981"/>
            <a:ext cx="2689600" cy="2017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736285"/>
            <a:ext cx="1785937" cy="238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8794" y="3238325"/>
            <a:ext cx="1071089" cy="1905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2328" y="3238325"/>
            <a:ext cx="2548365" cy="19115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6485401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3465</TotalTime>
  <Words>14</Words>
  <Application>Microsoft Office PowerPoint</Application>
  <PresentationFormat>Экран (16:9)</PresentationFormat>
  <Paragraphs>5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2_Тема Office</vt:lpstr>
      <vt:lpstr>Муниципальное автономное дошкольное  образовательное учреждение   «Детский сад № 402 комбинированного вида» Советского района г.Казани   Развлечение «Осень, осень в гости просим!»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402-1</cp:lastModifiedBy>
  <cp:revision>429</cp:revision>
  <cp:lastPrinted>2021-02-04T07:26:50Z</cp:lastPrinted>
  <dcterms:created xsi:type="dcterms:W3CDTF">2015-10-13T08:15:21Z</dcterms:created>
  <dcterms:modified xsi:type="dcterms:W3CDTF">2021-10-13T09:35:23Z</dcterms:modified>
</cp:coreProperties>
</file>